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24"/>
  </p:notesMasterIdLst>
  <p:sldIdLst>
    <p:sldId id="279" r:id="rId4"/>
    <p:sldId id="256" r:id="rId5"/>
    <p:sldId id="270" r:id="rId6"/>
    <p:sldId id="271" r:id="rId7"/>
    <p:sldId id="272" r:id="rId8"/>
    <p:sldId id="273" r:id="rId9"/>
    <p:sldId id="274" r:id="rId10"/>
    <p:sldId id="276" r:id="rId11"/>
    <p:sldId id="277" r:id="rId12"/>
    <p:sldId id="257" r:id="rId13"/>
    <p:sldId id="265" r:id="rId14"/>
    <p:sldId id="266" r:id="rId15"/>
    <p:sldId id="267" r:id="rId16"/>
    <p:sldId id="268" r:id="rId17"/>
    <p:sldId id="269" r:id="rId18"/>
    <p:sldId id="259" r:id="rId19"/>
    <p:sldId id="262" r:id="rId20"/>
    <p:sldId id="258" r:id="rId21"/>
    <p:sldId id="261" r:id="rId22"/>
    <p:sldId id="26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E2E"/>
    <a:srgbClr val="929AA7"/>
    <a:srgbClr val="426F78"/>
    <a:srgbClr val="BA0000"/>
    <a:srgbClr val="5A6060"/>
    <a:srgbClr val="317088"/>
    <a:srgbClr val="57A0B8"/>
    <a:srgbClr val="6F9945"/>
    <a:srgbClr val="157EFB"/>
    <a:srgbClr val="CF9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12" autoAdjust="0"/>
    <p:restoredTop sz="94660"/>
  </p:normalViewPr>
  <p:slideViewPr>
    <p:cSldViewPr snapToGrid="0">
      <p:cViewPr varScale="1">
        <p:scale>
          <a:sx n="81" d="100"/>
          <a:sy n="81" d="100"/>
        </p:scale>
        <p:origin x="56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198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EC5F2F-C520-4506-A406-E6CBC638F168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FDD03-209A-4982-ADAF-726F58A0D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879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 </a:t>
            </a:r>
            <a:r>
              <a:rPr lang="en-US" dirty="0" err="1" smtClean="0"/>
              <a:t>aquí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dónde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comenzó</a:t>
            </a:r>
            <a:r>
              <a:rPr lang="en-US" baseline="0" dirty="0" smtClean="0"/>
              <a:t> el </a:t>
            </a:r>
            <a:r>
              <a:rPr lang="en-US" baseline="0" dirty="0" err="1" smtClean="0"/>
              <a:t>viaje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Usando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cuenta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prueba</a:t>
            </a:r>
            <a:r>
              <a:rPr lang="en-US" baseline="0" dirty="0" smtClean="0"/>
              <a:t> de Azure, </a:t>
            </a:r>
            <a:r>
              <a:rPr lang="en-US" baseline="0" dirty="0" err="1" smtClean="0"/>
              <a:t>empezamos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trabajar</a:t>
            </a:r>
            <a:r>
              <a:rPr lang="en-US" baseline="0" dirty="0" smtClean="0"/>
              <a:t> con Mobile Services. ¿</a:t>
            </a:r>
            <a:r>
              <a:rPr lang="en-US" baseline="0" dirty="0" err="1" smtClean="0"/>
              <a:t>Qué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qué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ventaja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nos</a:t>
            </a:r>
            <a:r>
              <a:rPr lang="en-US" baseline="0" dirty="0" smtClean="0"/>
              <a:t> da? </a:t>
            </a:r>
            <a:r>
              <a:rPr lang="en-US" baseline="0" dirty="0" err="1" smtClean="0"/>
              <a:t>Vamos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empezar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podemos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usar</a:t>
            </a:r>
            <a:r>
              <a:rPr lang="en-US" baseline="0" dirty="0" smtClean="0"/>
              <a:t> Azure para </a:t>
            </a:r>
            <a:r>
              <a:rPr lang="en-US" baseline="0" dirty="0" err="1" smtClean="0"/>
              <a:t>crear</a:t>
            </a:r>
            <a:r>
              <a:rPr lang="en-US" baseline="0" dirty="0" smtClean="0"/>
              <a:t> un backend.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FDD03-209A-4982-ADAF-726F58A0D8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09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&lt;</a:t>
            </a:r>
            <a:r>
              <a:rPr lang="en-US" dirty="0" err="1" smtClean="0"/>
              <a:t>Introducción</a:t>
            </a:r>
            <a:r>
              <a:rPr lang="en-US" dirty="0" smtClean="0"/>
              <a:t> a </a:t>
            </a:r>
            <a:r>
              <a:rPr lang="en-US" dirty="0" err="1" smtClean="0"/>
              <a:t>nosotros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cómo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conseguimos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idea y </a:t>
            </a:r>
            <a:r>
              <a:rPr lang="en-US" baseline="0" dirty="0" err="1" smtClean="0"/>
              <a:t>queríamos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llevarla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adelante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Pero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topamos</a:t>
            </a:r>
            <a:r>
              <a:rPr lang="en-US" baseline="0" dirty="0" smtClean="0"/>
              <a:t> con </a:t>
            </a:r>
            <a:r>
              <a:rPr lang="en-US" baseline="0" dirty="0" err="1" smtClean="0"/>
              <a:t>distintos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problemas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queríamos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contarles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todos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ustedes</a:t>
            </a:r>
            <a:r>
              <a:rPr lang="en-US" baseline="0" smtClean="0"/>
              <a:t>&gt;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FDD03-209A-4982-ADAF-726F58A0D8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221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&lt;</a:t>
            </a:r>
            <a:r>
              <a:rPr lang="en-US" dirty="0" err="1" smtClean="0"/>
              <a:t>Introducción</a:t>
            </a:r>
            <a:r>
              <a:rPr lang="en-US" dirty="0" smtClean="0"/>
              <a:t> a </a:t>
            </a:r>
            <a:r>
              <a:rPr lang="en-US" dirty="0" err="1" smtClean="0"/>
              <a:t>nosotros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cómo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conseguimos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idea y </a:t>
            </a:r>
            <a:r>
              <a:rPr lang="en-US" baseline="0" dirty="0" err="1" smtClean="0"/>
              <a:t>queríamos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llevarla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adelante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Pero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topamos</a:t>
            </a:r>
            <a:r>
              <a:rPr lang="en-US" baseline="0" dirty="0" smtClean="0"/>
              <a:t> con </a:t>
            </a:r>
            <a:r>
              <a:rPr lang="en-US" baseline="0" dirty="0" err="1" smtClean="0"/>
              <a:t>distintos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problemas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queríamos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contarles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todos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ustedes</a:t>
            </a:r>
            <a:r>
              <a:rPr lang="en-US" baseline="0" smtClean="0"/>
              <a:t>&gt;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FDD03-209A-4982-ADAF-726F58A0D8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713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Una</a:t>
            </a:r>
            <a:r>
              <a:rPr lang="en-US" dirty="0" smtClean="0"/>
              <a:t> de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cosas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difíciles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poder</a:t>
            </a:r>
            <a:r>
              <a:rPr lang="en-US" dirty="0" smtClean="0"/>
              <a:t> </a:t>
            </a:r>
            <a:r>
              <a:rPr lang="en-US" dirty="0" err="1" smtClean="0"/>
              <a:t>arrancar</a:t>
            </a:r>
            <a:r>
              <a:rPr lang="en-US" dirty="0" smtClean="0"/>
              <a:t>. </a:t>
            </a:r>
            <a:r>
              <a:rPr lang="en-US" dirty="0" err="1" smtClean="0"/>
              <a:t>Iniciar</a:t>
            </a:r>
            <a:r>
              <a:rPr lang="en-US" dirty="0" smtClean="0"/>
              <a:t> un Proyecto de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tipo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difícil</a:t>
            </a:r>
            <a:r>
              <a:rPr lang="en-US" dirty="0" smtClean="0"/>
              <a:t> </a:t>
            </a:r>
            <a:r>
              <a:rPr lang="en-US" dirty="0" err="1" smtClean="0"/>
              <a:t>pero</a:t>
            </a:r>
            <a:r>
              <a:rPr lang="en-US" dirty="0" smtClean="0"/>
              <a:t> no </a:t>
            </a:r>
            <a:r>
              <a:rPr lang="en-US" dirty="0" err="1" smtClean="0"/>
              <a:t>imposible</a:t>
            </a:r>
            <a:r>
              <a:rPr lang="en-US" dirty="0" smtClean="0"/>
              <a:t>.</a:t>
            </a:r>
            <a:r>
              <a:rPr lang="en-US" baseline="0" dirty="0" smtClean="0"/>
              <a:t> ¿</a:t>
            </a:r>
            <a:r>
              <a:rPr lang="en-US" baseline="0" dirty="0" err="1" smtClean="0"/>
              <a:t>Qué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cuándo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queremos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iniciar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prueba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concepto</a:t>
            </a:r>
            <a:r>
              <a:rPr lang="en-US" baseline="0" dirty="0" smtClean="0"/>
              <a:t> para </a:t>
            </a:r>
            <a:r>
              <a:rPr lang="en-US" baseline="0" dirty="0" err="1" smtClean="0"/>
              <a:t>poder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atraer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inversores</a:t>
            </a:r>
            <a:r>
              <a:rPr lang="en-US" baseline="0" dirty="0" smtClean="0"/>
              <a:t>? ¿O </a:t>
            </a:r>
            <a:r>
              <a:rPr lang="en-US" baseline="0" dirty="0" err="1" smtClean="0"/>
              <a:t>bien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poder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empezar</a:t>
            </a:r>
            <a:r>
              <a:rPr lang="en-US" baseline="0" dirty="0" smtClean="0"/>
              <a:t> con un Proyecto </a:t>
            </a:r>
            <a:r>
              <a:rPr lang="en-US" baseline="0" dirty="0" err="1" smtClean="0"/>
              <a:t>chico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creciando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partir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ahí</a:t>
            </a:r>
            <a:r>
              <a:rPr lang="en-US" baseline="0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FDD03-209A-4982-ADAF-726F58A0D8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50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FRONTEND: </a:t>
            </a:r>
            <a:r>
              <a:rPr lang="en-US" dirty="0" err="1" smtClean="0"/>
              <a:t>Soportar</a:t>
            </a:r>
            <a:r>
              <a:rPr lang="en-US" dirty="0" smtClean="0"/>
              <a:t> multiples </a:t>
            </a:r>
            <a:r>
              <a:rPr lang="en-US" dirty="0" err="1" smtClean="0"/>
              <a:t>plataformas</a:t>
            </a:r>
            <a:r>
              <a:rPr lang="en-US" dirty="0" smtClean="0"/>
              <a:t>, con </a:t>
            </a:r>
            <a:r>
              <a:rPr lang="en-US" dirty="0" err="1" smtClean="0"/>
              <a:t>las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capacidades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Pero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necesitamos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distintos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desarrollos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existen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alternativas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PhoneGap</a:t>
            </a:r>
            <a:r>
              <a:rPr lang="en-US" baseline="0" dirty="0" smtClean="0"/>
              <a:t> y Apache Cordova.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Entonces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empezamos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el “Bueno </a:t>
            </a:r>
            <a:r>
              <a:rPr lang="en-US" baseline="0" dirty="0" err="1" smtClean="0"/>
              <a:t>conocido</a:t>
            </a:r>
            <a:r>
              <a:rPr lang="en-US" baseline="0" dirty="0" smtClean="0"/>
              <a:t>”,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nuestro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caso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Desarrollo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Windows Phone. </a:t>
            </a:r>
            <a:r>
              <a:rPr lang="en-US" baseline="0" dirty="0" err="1" smtClean="0"/>
              <a:t>Pero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también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teníamos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experiencia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Web,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lo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queríamos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armar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también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cliente</a:t>
            </a:r>
            <a:r>
              <a:rPr lang="en-US" baseline="0" dirty="0" smtClean="0"/>
              <a:t> HTML5 para </a:t>
            </a:r>
            <a:r>
              <a:rPr lang="en-US" baseline="0" dirty="0" err="1" smtClean="0"/>
              <a:t>dispositivos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móviles</a:t>
            </a:r>
            <a:r>
              <a:rPr lang="en-US" baseline="0" dirty="0" smtClean="0"/>
              <a:t>.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FDD03-209A-4982-ADAF-726F58A0D8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8488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Uno</a:t>
            </a:r>
            <a:r>
              <a:rPr lang="en-US" baseline="0" dirty="0" smtClean="0"/>
              <a:t> de los </a:t>
            </a:r>
            <a:r>
              <a:rPr lang="en-US" baseline="0" dirty="0" err="1" smtClean="0"/>
              <a:t>programas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ofrece</a:t>
            </a:r>
            <a:r>
              <a:rPr lang="en-US" baseline="0" dirty="0" smtClean="0"/>
              <a:t> Microsoft para </a:t>
            </a:r>
            <a:r>
              <a:rPr lang="en-US" baseline="0" dirty="0" err="1" smtClean="0"/>
              <a:t>emprendedores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BizSpark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Esto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llamó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atención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porque</a:t>
            </a:r>
            <a:r>
              <a:rPr lang="en-US" baseline="0" dirty="0" smtClean="0"/>
              <a:t> no solo </a:t>
            </a:r>
            <a:r>
              <a:rPr lang="en-US" baseline="0" dirty="0" err="1" smtClean="0"/>
              <a:t>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daba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ayuda</a:t>
            </a:r>
            <a:r>
              <a:rPr lang="en-US" baseline="0" dirty="0" smtClean="0"/>
              <a:t> para </a:t>
            </a:r>
            <a:r>
              <a:rPr lang="en-US" baseline="0" dirty="0" err="1" smtClean="0"/>
              <a:t>utilizar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plataforma</a:t>
            </a:r>
            <a:r>
              <a:rPr lang="en-US" baseline="0" dirty="0" smtClean="0"/>
              <a:t> de Cloud Computing </a:t>
            </a:r>
            <a:r>
              <a:rPr lang="en-US" baseline="0" dirty="0" err="1" smtClean="0"/>
              <a:t>como</a:t>
            </a:r>
            <a:r>
              <a:rPr lang="en-US" baseline="0" dirty="0" smtClean="0"/>
              <a:t> Azure, </a:t>
            </a:r>
            <a:r>
              <a:rPr lang="en-US" baseline="0" dirty="0" err="1" smtClean="0"/>
              <a:t>sino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también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daba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licencias</a:t>
            </a:r>
            <a:r>
              <a:rPr lang="en-US" baseline="0" dirty="0" smtClean="0"/>
              <a:t> gratis de Windows, Visual Studio y Office.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&lt;</a:t>
            </a:r>
            <a:r>
              <a:rPr lang="en-US" baseline="0" dirty="0" err="1" smtClean="0"/>
              <a:t>Explicar</a:t>
            </a:r>
            <a:r>
              <a:rPr lang="en-US" baseline="0" dirty="0" smtClean="0"/>
              <a:t> breves </a:t>
            </a:r>
            <a:r>
              <a:rPr lang="en-US" baseline="0" dirty="0" err="1" smtClean="0"/>
              <a:t>características</a:t>
            </a:r>
            <a:r>
              <a:rPr lang="en-US" baseline="0" dirty="0" smtClean="0"/>
              <a:t> del </a:t>
            </a:r>
            <a:r>
              <a:rPr lang="en-US" baseline="0" dirty="0" err="1" smtClean="0"/>
              <a:t>programa</a:t>
            </a:r>
            <a:r>
              <a:rPr lang="en-US" baseline="0" dirty="0" smtClean="0"/>
              <a:t>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FDD03-209A-4982-ADAF-726F58A0D8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177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BACKEND: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única</a:t>
            </a:r>
            <a:r>
              <a:rPr lang="en-US" dirty="0" smtClean="0"/>
              <a:t> </a:t>
            </a:r>
            <a:r>
              <a:rPr lang="en-US" dirty="0" err="1" smtClean="0"/>
              <a:t>plataforma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misma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lógica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mismo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código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menor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costo</a:t>
            </a:r>
            <a:r>
              <a:rPr lang="en-US" baseline="0" dirty="0" smtClean="0"/>
              <a:t> y mayor </a:t>
            </a:r>
            <a:r>
              <a:rPr lang="en-US" baseline="0" dirty="0" err="1" smtClean="0"/>
              <a:t>rapidez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desarrollo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FDD03-209A-4982-ADAF-726F58A0D8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722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 </a:t>
            </a:r>
            <a:r>
              <a:rPr lang="en-US" dirty="0" err="1" smtClean="0"/>
              <a:t>aquí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dónde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comenzó</a:t>
            </a:r>
            <a:r>
              <a:rPr lang="en-US" baseline="0" dirty="0" smtClean="0"/>
              <a:t> el </a:t>
            </a:r>
            <a:r>
              <a:rPr lang="en-US" baseline="0" dirty="0" err="1" smtClean="0"/>
              <a:t>viaje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Usando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cuenta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prueba</a:t>
            </a:r>
            <a:r>
              <a:rPr lang="en-US" baseline="0" dirty="0" smtClean="0"/>
              <a:t> de Azure, </a:t>
            </a:r>
            <a:r>
              <a:rPr lang="en-US" baseline="0" dirty="0" err="1" smtClean="0"/>
              <a:t>empezamos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trabajar</a:t>
            </a:r>
            <a:r>
              <a:rPr lang="en-US" baseline="0" dirty="0" smtClean="0"/>
              <a:t> con Mobile Services. ¿</a:t>
            </a:r>
            <a:r>
              <a:rPr lang="en-US" baseline="0" dirty="0" err="1" smtClean="0"/>
              <a:t>Qué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qué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ventaja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nos</a:t>
            </a:r>
            <a:r>
              <a:rPr lang="en-US" baseline="0" dirty="0" smtClean="0"/>
              <a:t> da? </a:t>
            </a:r>
            <a:r>
              <a:rPr lang="en-US" baseline="0" dirty="0" err="1" smtClean="0"/>
              <a:t>Vamos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empezar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viendo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podemos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usar</a:t>
            </a:r>
            <a:r>
              <a:rPr lang="en-US" baseline="0" dirty="0" smtClean="0"/>
              <a:t> Azure para </a:t>
            </a:r>
            <a:r>
              <a:rPr lang="en-US" baseline="0" dirty="0" err="1" smtClean="0"/>
              <a:t>crear</a:t>
            </a:r>
            <a:r>
              <a:rPr lang="en-US" baseline="0" dirty="0" smtClean="0"/>
              <a:t> un backend.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FDD03-209A-4982-ADAF-726F58A0D8B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028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714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26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05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37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3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16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884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7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66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2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2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388A5-7071-4B29-AAEC-B9219793EF91}" type="datetimeFigureOut">
              <a:rPr lang="en-US" smtClean="0"/>
              <a:t>25/04/2015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1BF72-3708-46CD-8DBC-C5743A27C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01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2597" y="2259449"/>
            <a:ext cx="11666806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AZURE MOBILE SERVICES</a:t>
            </a:r>
          </a:p>
          <a:p>
            <a:pPr algn="ctr"/>
            <a:r>
              <a:rPr lang="en-US" sz="4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Marcos Castany</a:t>
            </a:r>
          </a:p>
          <a:p>
            <a:pPr algn="ctr"/>
            <a:r>
              <a:rPr lang="en-US" sz="4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Hernan Meydac Jean</a:t>
            </a:r>
            <a:endParaRPr lang="en-US" sz="4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5117" y="5136702"/>
            <a:ext cx="1714286" cy="1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966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inspirationfalls.com/wp-content/uploads/2009/11/An-empty-walle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6535" y="0"/>
            <a:ext cx="9165465" cy="6874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23901" y="4958366"/>
            <a:ext cx="332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(</a:t>
            </a:r>
            <a:r>
              <a:rPr lang="en-US" sz="2400" dirty="0" err="1" smtClean="0">
                <a:solidFill>
                  <a:srgbClr val="FF0000"/>
                </a:solidFill>
              </a:rPr>
              <a:t>Billetera</a:t>
            </a:r>
            <a:r>
              <a:rPr lang="en-US" sz="2400" dirty="0" smtClean="0">
                <a:solidFill>
                  <a:srgbClr val="FF0000"/>
                </a:solidFill>
              </a:rPr>
              <a:t> de Marcos)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7" name="Curved Connector 6"/>
          <p:cNvCxnSpPr>
            <a:stCxn id="5" idx="0"/>
          </p:cNvCxnSpPr>
          <p:nvPr/>
        </p:nvCxnSpPr>
        <p:spPr>
          <a:xfrm rot="5400000" flipH="1" flipV="1">
            <a:off x="2924178" y="3542364"/>
            <a:ext cx="875758" cy="1956247"/>
          </a:xfrm>
          <a:prstGeom prst="curved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0" y="0"/>
            <a:ext cx="12248706" cy="1107996"/>
          </a:xfrm>
          <a:prstGeom prst="rect">
            <a:avLst/>
          </a:prstGeom>
          <a:solidFill>
            <a:srgbClr val="2D2E2E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INVERSION</a:t>
            </a:r>
            <a:endParaRPr lang="en-US" sz="6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619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://a3.upixup.com/orig/2013/10/12/525a17fbde1af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248707" cy="6889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0"/>
            <a:ext cx="12248706" cy="1015663"/>
          </a:xfrm>
          <a:prstGeom prst="rect">
            <a:avLst/>
          </a:prstGeom>
          <a:solidFill>
            <a:srgbClr val="6F9945">
              <a:alpha val="58824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DATOS</a:t>
            </a:r>
            <a:endParaRPr lang="en-US" sz="6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081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://ocean.eu.com/wp-content/uploads/2013/04/IT-security-l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5793700" cy="884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248706" cy="1015663"/>
          </a:xfrm>
          <a:prstGeom prst="rect">
            <a:avLst/>
          </a:prstGeom>
          <a:solidFill>
            <a:srgbClr val="317088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SEGURIDAD</a:t>
            </a:r>
            <a:endParaRPr lang="en-US" sz="6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3826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cs4itav.com/wp-content/uploads/2014/02/iStock_000026235680Mediu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05270" cy="788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248706" cy="1015663"/>
          </a:xfrm>
          <a:prstGeom prst="rect">
            <a:avLst/>
          </a:prstGeom>
          <a:solidFill>
            <a:srgbClr val="5A6060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NOTIFICACIONES</a:t>
            </a:r>
            <a:endParaRPr lang="en-US" sz="6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7744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www.machinemart.co.uk/images/library/product/huge/04/04021064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4850" y="-342900"/>
            <a:ext cx="7677150" cy="767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248706" cy="1015663"/>
          </a:xfrm>
          <a:prstGeom prst="rect">
            <a:avLst/>
          </a:prstGeom>
          <a:solidFill>
            <a:srgbClr val="BA0000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ADMINISTRACIÓN</a:t>
            </a:r>
            <a:endParaRPr lang="en-US" sz="6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2394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www.ryanheffernan.com/data/photos/399_1heffernan_commercial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0"/>
            <a:ext cx="12192000" cy="9025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248706" cy="1015663"/>
          </a:xfrm>
          <a:prstGeom prst="rect">
            <a:avLst/>
          </a:prstGeom>
          <a:solidFill>
            <a:srgbClr val="929AA7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ESFUERZO</a:t>
            </a:r>
            <a:endParaRPr lang="en-US" sz="6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2502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://i.nokia.com/r/image/view/-/4131092/extraHighRes/1/-/NUSA-HP-Hero-Lumia635-Siri-Cortana-2000x1000-jpg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9010" y="441291"/>
            <a:ext cx="42085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FRONTEND</a:t>
            </a:r>
            <a:endParaRPr lang="en-US" sz="6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5941" y="2126957"/>
            <a:ext cx="42085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MULTIPLES</a:t>
            </a:r>
          </a:p>
          <a:p>
            <a:r>
              <a:rPr lang="en-US" sz="28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PLATAFORMAS</a:t>
            </a:r>
            <a:endParaRPr lang="en-US" sz="28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5941" y="3624463"/>
            <a:ext cx="38416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DISTINTOS DESAROLLOS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5941" y="5121968"/>
            <a:ext cx="42085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ALTERNATIVAS</a:t>
            </a:r>
          </a:p>
          <a:p>
            <a:r>
              <a:rPr lang="en-US" sz="28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PHONEGAP - CORDOVA</a:t>
            </a:r>
          </a:p>
        </p:txBody>
      </p:sp>
    </p:spTree>
    <p:extLst>
      <p:ext uri="{BB962C8B-B14F-4D97-AF65-F5344CB8AC3E}">
        <p14:creationId xmlns:p14="http://schemas.microsoft.com/office/powerpoint/2010/main" val="3508961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765366" y="2686929"/>
            <a:ext cx="3474721" cy="523220"/>
          </a:xfrm>
          <a:prstGeom prst="rect">
            <a:avLst/>
          </a:prstGeom>
          <a:solidFill>
            <a:srgbClr val="CF994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EL SUEÑO DE HERNÁN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47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fontmeme.com/images/Microsoft-Logo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57"/>
          <a:stretch/>
        </p:blipFill>
        <p:spPr bwMode="auto">
          <a:xfrm>
            <a:off x="323000" y="19050"/>
            <a:ext cx="5715000" cy="4820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873252" y="2692495"/>
            <a:ext cx="50700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 err="1" smtClean="0"/>
              <a:t>BizSpark</a:t>
            </a:r>
            <a:endParaRPr lang="en-US" sz="9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979573" y="4423737"/>
            <a:ext cx="78689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err="1" smtClean="0"/>
              <a:t>Licencias</a:t>
            </a:r>
            <a:r>
              <a:rPr lang="en-US" sz="2400" dirty="0" smtClean="0"/>
              <a:t> de </a:t>
            </a:r>
            <a:r>
              <a:rPr lang="en-US" sz="2400" b="1" dirty="0" smtClean="0"/>
              <a:t>Windows 8, Visual Studio 2013, Office 2013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/>
              <a:t>Créditos</a:t>
            </a:r>
            <a:r>
              <a:rPr lang="en-US" sz="2400" dirty="0" smtClean="0"/>
              <a:t> de </a:t>
            </a:r>
            <a:r>
              <a:rPr lang="en-US" sz="2400" b="1" dirty="0" smtClean="0"/>
              <a:t>Microsoft Azure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23942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973923" y="0"/>
            <a:ext cx="42085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BACKEND?</a:t>
            </a:r>
            <a:endParaRPr lang="en-US" sz="6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362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12720" y="2875002"/>
            <a:ext cx="676656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STARTUP</a:t>
            </a:r>
            <a:endParaRPr lang="en-US" sz="6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01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2597" y="2875002"/>
            <a:ext cx="116668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AZURE MOBILE SERVICES</a:t>
            </a:r>
            <a:endParaRPr lang="en-US" sz="6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6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barsmash.com/wp-content/uploads/2012/08/full-ba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797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827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www.prachachat.net/online/2013/01/13578037641357804047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915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706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media-cache-cd0.pinimg.com/736x/6c/60/f9/6c60f9e1767f970a67eef6597feb7a8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1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913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georgecouros.ca/blog/wp-content/uploads/2013/12/think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059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www.billsumner.com/data/photos/591_1black_smith_s_hamm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9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2785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12720" y="2367171"/>
            <a:ext cx="676656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ACA ESTA</a:t>
            </a:r>
          </a:p>
          <a:p>
            <a:pPr algn="ctr"/>
            <a:r>
              <a:rPr lang="en-US" sz="6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LA IDEA</a:t>
            </a:r>
            <a:endParaRPr lang="en-US" sz="6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52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awonderfuldog.com/wp-content/uploads/2012/11/33243195-dog-with-question-mark-on-his-fa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6425"/>
            <a:ext cx="5478308" cy="623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100976" y="956488"/>
            <a:ext cx="676656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PERO….</a:t>
            </a:r>
            <a:endParaRPr lang="en-US" sz="6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25440" y="2394547"/>
            <a:ext cx="67665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NOS TOPAMOS CON LOS TIPICOS PROBLEMAS</a:t>
            </a:r>
            <a:endParaRPr lang="en-US" sz="6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81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System.Storyboarding.Backgrounds.WebBrowser" Revision="1" Stencil="System.Storyboarding.Backgrounds" StencilVersion="0.1"/>
</Control>
</file>

<file path=customXml/item2.xml><?xml version="1.0" encoding="utf-8"?>
<Control xmlns="http://schemas.microsoft.com/VisualStudio/2011/storyboarding/control">
  <Id Name="System.Storyboarding.Backgrounds.RibbonApplication" Revision="1" Stencil="System.Storyboarding.Backgrounds" StencilVersion="0.1"/>
</Control>
</file>

<file path=customXml/itemProps1.xml><?xml version="1.0" encoding="utf-8"?>
<ds:datastoreItem xmlns:ds="http://schemas.openxmlformats.org/officeDocument/2006/customXml" ds:itemID="{61144789-0998-48F1-AAC8-59E35A4E5538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9C7AB070-652B-4086-A47C-626F83333B14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1048</TotalTime>
  <Words>410</Words>
  <Application>Microsoft Office PowerPoint</Application>
  <PresentationFormat>Widescreen</PresentationFormat>
  <Paragraphs>47</Paragraphs>
  <Slides>20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Verlic Redclaw</dc:creator>
  <cp:lastModifiedBy>Verlic Redclaw</cp:lastModifiedBy>
  <cp:revision>25</cp:revision>
  <dcterms:created xsi:type="dcterms:W3CDTF">2014-09-20T21:28:52Z</dcterms:created>
  <dcterms:modified xsi:type="dcterms:W3CDTF">2015-04-25T16:13:46Z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